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9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C84416-6C73-48F8-A5A6-2DA810210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72D328-CE50-4DA2-84BB-2E133760A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5F977F-9612-40B9-A309-951009FE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9A32-6351-47DA-B460-C5AD5023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D61BF0-14F3-4C67-BB3F-A8D258484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63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18A2F-3AE0-4A00-BB08-F54947E6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D9DD9B-7B67-47D0-A869-9E6973B0E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A738BE-7FC8-4503-8DE4-06A7363C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E08227-5BF8-4136-8DF2-E44F2DF1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79CFBD-EA45-4FDF-B7A9-6379C49FD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31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332CFA3-A910-4579-B0A3-C9BC79C84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B406733-527C-4045-BB64-F1F071D20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36E149-7F95-41A2-A8F5-EB48DEE9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4EBC76-4D08-4F76-B52B-70AC17F0F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10A8CB-45E6-4157-980A-FE3B8EE47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17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34C4FC-A6D7-4D84-B7F6-2F5FBF5F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2619FA-D5A7-45B8-9E4D-33388645C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9D9479-BECB-4FCB-8808-16A4D696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D3EACB-2994-4439-809D-3E8CF0D0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3B49CB-BB9E-4958-B36F-1A33E90A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348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9B8BBF-4D77-4EE2-B2C9-02EABC80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2687EA-6CAA-4ADC-BDE2-CE44448B2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C6C063-C7F5-4B46-A674-8250CFD0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B197C-522A-4E60-BF1F-7F835190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4ABBCF-88F6-4AB1-BD63-EFAA34C2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34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3325F8-EF76-4EBE-86EA-3C91D7989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335BE7-6C68-458E-B3D6-525314E50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1BA612B-CCD8-4EE0-A0B2-99E4D30E5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D69179-2522-4C9E-8F8B-66C0AA8CF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4D4B7D-58D2-4FB9-96D4-D21278AD4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C3E1DA-47BD-4C40-9347-AAB3D3039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04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D2BAE0-34E7-4796-BAAC-40D702D8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0292FC-52EA-481A-AC16-731869BF6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8EA8F4E-ED43-4D1D-B174-7EEA8C9EE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0FA27B6-CB77-472B-BCEF-E8E811CDF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A35929D-952C-43E6-915A-B70614FA6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81EF944-3000-4408-AA55-ADE47D74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A47CF96-450F-4914-8309-1E45C8B5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DA438E-6193-4295-802F-1E37222E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3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AD454-45DF-4E87-8188-A6157AC1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69D2A47-D3BA-4262-A4BC-A167DD03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8D4CAC-0F84-4CBF-9BAE-35402972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D57CB9-1B5E-4750-8499-AA66DD563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04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6A9334-6B3B-4626-AB15-B8B21D5B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8C0E2F-C42C-4AFD-8FB6-84BDF3D7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8199D-C52F-4BEC-8DA0-3DF868D58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40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CF3438-8073-43CB-A5A9-C3C36918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CFC1FD-69C0-4C25-911C-01F340088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DB79DC-AF66-40D4-BE8B-AE2EE416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24574C-E715-47C5-A67C-A6BD814B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B1DE85-0133-4B88-B610-93326FF3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1E76E89-5D72-47FE-8A10-83B1740C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85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1EA9D-B06F-42F7-A9B9-FF919510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8B55443-798E-4718-A51B-93F61D1CB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E0F9EB-E8A9-44F9-8F8D-4C1D38D97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EB0486-523C-450D-9878-87480105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C41263-6D36-4F24-A350-2B08F30F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E8760D-B226-451E-908E-B3ECE390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154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76FF339-81C4-42F9-8B82-429D53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4F6E20-8A88-4722-B154-FEE6244F6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D7F802-5288-454D-81F3-4B84EC8DE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5732B-6389-4371-902F-33831D1F6F89}" type="datetimeFigureOut">
              <a:rPr lang="de-DE" smtClean="0"/>
              <a:t>21.10.2020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F74305-805A-42DE-B56C-55A668AB5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D42343-0CA2-4F33-A03E-3E477AD6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08328-3AA0-4527-93F0-C0B470D0C22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65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"/>
                    </a14:imgEffect>
                    <a14:imgEffect>
                      <a14:colorTemperature colorTemp="8283"/>
                    </a14:imgEffect>
                    <a14:imgEffect>
                      <a14:saturation sat="323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</a:extLst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08107-5E81-4851-9436-1905E4994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Zero1one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FCFDE3-A23C-4B7F-A0B0-896DE78F0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Präsentation von Daniel Reimann, Pascal Jung, Max Schneider, Dimitri Wagner, Til </a:t>
            </a:r>
            <a:r>
              <a:rPr lang="de-DE" dirty="0" err="1">
                <a:solidFill>
                  <a:schemeClr val="bg1"/>
                </a:solidFill>
              </a:rPr>
              <a:t>Wohlwuth</a:t>
            </a:r>
            <a:r>
              <a:rPr lang="de-DE" dirty="0">
                <a:solidFill>
                  <a:schemeClr val="bg1"/>
                </a:solidFill>
              </a:rPr>
              <a:t>, Gianna </a:t>
            </a:r>
            <a:r>
              <a:rPr lang="de-DE" dirty="0" err="1">
                <a:solidFill>
                  <a:schemeClr val="bg1"/>
                </a:solidFill>
              </a:rPr>
              <a:t>Diphol</a:t>
            </a:r>
            <a:r>
              <a:rPr lang="de-DE" dirty="0">
                <a:solidFill>
                  <a:schemeClr val="bg1"/>
                </a:solidFill>
              </a:rPr>
              <a:t>, Laura </a:t>
            </a:r>
            <a:r>
              <a:rPr lang="de-DE" dirty="0" err="1">
                <a:solidFill>
                  <a:schemeClr val="bg1"/>
                </a:solidFill>
              </a:rPr>
              <a:t>Bieberle</a:t>
            </a:r>
            <a:r>
              <a:rPr lang="de-DE" dirty="0">
                <a:solidFill>
                  <a:schemeClr val="bg1"/>
                </a:solidFill>
              </a:rPr>
              <a:t>, Johanna </a:t>
            </a:r>
            <a:r>
              <a:rPr lang="de-DE" dirty="0" err="1">
                <a:solidFill>
                  <a:schemeClr val="bg1"/>
                </a:solidFill>
              </a:rPr>
              <a:t>Gröll</a:t>
            </a:r>
            <a:r>
              <a:rPr lang="de-DE" dirty="0">
                <a:solidFill>
                  <a:schemeClr val="bg1"/>
                </a:solidFill>
              </a:rPr>
              <a:t> und Marcel </a:t>
            </a:r>
            <a:r>
              <a:rPr lang="de-DE" dirty="0" err="1">
                <a:solidFill>
                  <a:schemeClr val="bg1"/>
                </a:solidFill>
              </a:rPr>
              <a:t>Mahlfeld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711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Agenda des Vortrags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Anforderungsanalyse</a:t>
            </a:r>
          </a:p>
        </p:txBody>
      </p:sp>
    </p:spTree>
    <p:extLst>
      <p:ext uri="{BB962C8B-B14F-4D97-AF65-F5344CB8AC3E}">
        <p14:creationId xmlns:p14="http://schemas.microsoft.com/office/powerpoint/2010/main" val="860884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"/>
                    </a14:imgEffect>
                    <a14:imgEffect>
                      <a14:colorTemperature colorTemp="9735"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35FBA-8CE4-4B50-B3E8-19FF4E89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Task des Vortrags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A7A82D-9350-433F-9767-0213E900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solidFill>
                  <a:schemeClr val="bg1"/>
                </a:solidFill>
              </a:rPr>
              <a:t>Anforderungsanalyse</a:t>
            </a:r>
          </a:p>
        </p:txBody>
      </p:sp>
    </p:spTree>
    <p:extLst>
      <p:ext uri="{BB962C8B-B14F-4D97-AF65-F5344CB8AC3E}">
        <p14:creationId xmlns:p14="http://schemas.microsoft.com/office/powerpoint/2010/main" val="93318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0</TotalTime>
  <Words>37</Words>
  <Application>Microsoft Office PowerPoint</Application>
  <PresentationFormat>Breitbild</PresentationFormat>
  <Paragraphs>6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Zero1one</vt:lpstr>
      <vt:lpstr>Agenda des Vortrags</vt:lpstr>
      <vt:lpstr>Task des Vortrags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Zero1one</dc:title>
  <dc:creator>Pascal Niemann</dc:creator>
  <cp:lastModifiedBy>Pascal Niemann</cp:lastModifiedBy>
  <cp:revision>4</cp:revision>
  <dcterms:created xsi:type="dcterms:W3CDTF">2020-10-21T13:02:41Z</dcterms:created>
  <dcterms:modified xsi:type="dcterms:W3CDTF">2020-10-21T16:43:42Z</dcterms:modified>
</cp:coreProperties>
</file>

<file path=docProps/thumbnail.jpeg>
</file>